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92" r:id="rId20"/>
    <p:sldId id="293" r:id="rId21"/>
    <p:sldId id="294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6" r:id="rId33"/>
    <p:sldId id="295" r:id="rId34"/>
    <p:sldId id="287" r:id="rId35"/>
    <p:sldId id="288" r:id="rId36"/>
    <p:sldId id="289" r:id="rId37"/>
    <p:sldId id="291" r:id="rId38"/>
    <p:sldId id="301" r:id="rId39"/>
    <p:sldId id="302" r:id="rId40"/>
    <p:sldId id="297" r:id="rId41"/>
    <p:sldId id="298" r:id="rId42"/>
    <p:sldId id="299" r:id="rId43"/>
    <p:sldId id="290" r:id="rId44"/>
    <p:sldId id="303" r:id="rId45"/>
    <p:sldId id="304" r:id="rId46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  <a:srgbClr val="006600"/>
    <a:srgbClr val="0000FF"/>
    <a:srgbClr val="FF00FF"/>
    <a:srgbClr val="FF3300"/>
    <a:srgbClr val="CCCC00"/>
    <a:srgbClr val="FFFFCC"/>
    <a:srgbClr val="33CC33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11/02/2010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11/02/2010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11/02/2010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11/02/2010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11/02/2010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11/02/2010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11/02/2010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11/02/2010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11/02/2010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11/02/2010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11/02/2010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8D59F-D6C6-4AEB-AA7F-8230E6F5F6BF}" type="datetimeFigureOut">
              <a:rPr lang="ms-MY" smtClean="0"/>
              <a:pPr/>
              <a:t>11/02/2010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pic>
          <p:nvPicPr>
            <p:cNvPr id="6" name="Picture 2" descr="http://3.bp.blogspot.com/_wGCq5-udNl8/SaCYlIbYkuI/AAAAAAAAC74/2K3HXtmKvmc/s400/neraka.bmp"/>
            <p:cNvPicPr>
              <a:picLocks noChangeAspect="1" noChangeArrowheads="1"/>
            </p:cNvPicPr>
            <p:nvPr/>
          </p:nvPicPr>
          <p:blipFill>
            <a:blip r:embed="rId2">
              <a:lum bright="-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grpSp>
          <p:nvGrpSpPr>
            <p:cNvPr id="7" name="Group 9"/>
            <p:cNvGrpSpPr/>
            <p:nvPr/>
          </p:nvGrpSpPr>
          <p:grpSpPr>
            <a:xfrm>
              <a:off x="-450314" y="-418508"/>
              <a:ext cx="7379768" cy="6276400"/>
              <a:chOff x="-450314" y="-418508"/>
              <a:chExt cx="5219578" cy="6276400"/>
            </a:xfrm>
          </p:grpSpPr>
          <p:pic>
            <p:nvPicPr>
              <p:cNvPr id="11" name="Picture 10" descr="http://lh3.ggpht.com/_sGoCTTQN-nU/Sym1chSz--I/AAAAAAAAArg/rafxGMPyt0c/s800/islam_wallpaper02.jpg"/>
              <p:cNvPicPr>
                <a:picLocks noChangeAspect="1" noChangeArrowheads="1"/>
              </p:cNvPicPr>
              <p:nvPr/>
            </p:nvPicPr>
            <p:blipFill>
              <a:blip r:embed="rId3"/>
              <a:srcRect b="9756"/>
              <a:stretch>
                <a:fillRect/>
              </a:stretch>
            </p:blipFill>
            <p:spPr bwMode="auto">
              <a:xfrm>
                <a:off x="-450314" y="-418508"/>
                <a:ext cx="5219578" cy="37147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2" name="Picture 11" descr="http://msmwestmidlands.files.wordpress.com/2010/01/muslim-praying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1643050"/>
                <a:ext cx="4429125" cy="421484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grpSp>
          <p:nvGrpSpPr>
            <p:cNvPr id="8" name="Group 10"/>
            <p:cNvGrpSpPr/>
            <p:nvPr/>
          </p:nvGrpSpPr>
          <p:grpSpPr>
            <a:xfrm>
              <a:off x="3000364" y="928670"/>
              <a:ext cx="6500858" cy="6143668"/>
              <a:chOff x="3000364" y="214338"/>
              <a:chExt cx="6500858" cy="6858000"/>
            </a:xfrm>
          </p:grpSpPr>
          <p:pic>
            <p:nvPicPr>
              <p:cNvPr id="9" name="Picture 6" descr="http://comps.fotosearch.com/comp/BDX/BDX106/islam-emblem_~bxp25655.jpg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lum bright="-30000" contrast="20000"/>
              </a:blip>
              <a:srcRect b="6249"/>
              <a:stretch>
                <a:fillRect/>
              </a:stretch>
            </p:blipFill>
            <p:spPr bwMode="auto">
              <a:xfrm>
                <a:off x="5000660" y="214338"/>
                <a:ext cx="4500562" cy="6858000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" name="Picture 8" descr="http://1.bp.blogspot.com/_7LRRAnobHq0/SdqXidiPjNI/AAAAAAAAC7w/jRAtPow096Q/s400/calon-doa.jpg"/>
              <p:cNvPicPr>
                <a:picLocks noChangeAspect="1" noChangeArrowheads="1"/>
              </p:cNvPicPr>
              <p:nvPr/>
            </p:nvPicPr>
            <p:blipFill>
              <a:blip r:embed="rId6"/>
              <a:srcRect b="24440"/>
              <a:stretch>
                <a:fillRect/>
              </a:stretch>
            </p:blipFill>
            <p:spPr bwMode="auto">
              <a:xfrm flipH="1">
                <a:off x="3000364" y="3500414"/>
                <a:ext cx="5500726" cy="335758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431788" y="1965322"/>
            <a:ext cx="6718300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-76200" y="214290"/>
            <a:ext cx="9363108" cy="6296427"/>
            <a:chOff x="-76200" y="214290"/>
            <a:chExt cx="9363108" cy="6296427"/>
          </a:xfrm>
        </p:grpSpPr>
        <p:sp>
          <p:nvSpPr>
            <p:cNvPr id="15" name="TextBox 14"/>
            <p:cNvSpPr txBox="1"/>
            <p:nvPr/>
          </p:nvSpPr>
          <p:spPr>
            <a:xfrm>
              <a:off x="1285852" y="357166"/>
              <a:ext cx="800105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 err="1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lin Sans FB Demi" pitchFamily="34" charset="0"/>
                  <a:cs typeface="Arial" pitchFamily="34" charset="0"/>
                </a:rPr>
                <a:t>Jabatan</a:t>
              </a:r>
              <a:r>
                <a:rPr lang="en-US" sz="3200" b="1" dirty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lin Sans FB Demi" pitchFamily="34" charset="0"/>
                  <a:cs typeface="Arial" pitchFamily="34" charset="0"/>
                </a:rPr>
                <a:t> Hal </a:t>
              </a:r>
              <a:r>
                <a:rPr lang="en-US" sz="3200" b="1" dirty="0" err="1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lin Sans FB Demi" pitchFamily="34" charset="0"/>
                  <a:cs typeface="Arial" pitchFamily="34" charset="0"/>
                </a:rPr>
                <a:t>Ehwal</a:t>
              </a:r>
              <a:r>
                <a:rPr lang="en-US" sz="3200" b="1" dirty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lin Sans FB Demi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lin Sans FB Demi" pitchFamily="34" charset="0"/>
                  <a:cs typeface="Arial" pitchFamily="34" charset="0"/>
                </a:rPr>
                <a:t>Agama Terengganu</a:t>
              </a:r>
              <a:endParaRPr lang="en-US" sz="3200" b="1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rial" pitchFamily="34" charset="0"/>
              </a:endParaRPr>
            </a:p>
          </p:txBody>
        </p: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428596" y="214290"/>
              <a:ext cx="1143008" cy="1214446"/>
              <a:chOff x="2160" y="3110"/>
              <a:chExt cx="1080" cy="1080"/>
            </a:xfrm>
            <a:effectLst>
              <a:glow rad="101600">
                <a:schemeClr val="tx1">
                  <a:alpha val="60000"/>
                </a:schemeClr>
              </a:glow>
            </a:effectLst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2220" y="3160"/>
                <a:ext cx="960" cy="98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ms-MY">
                  <a:ln>
                    <a:solidFill>
                      <a:schemeClr val="tx1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Calibri" pitchFamily="34" charset="0"/>
                </a:endParaRPr>
              </a:p>
            </p:txBody>
          </p:sp>
          <p:pic>
            <p:nvPicPr>
              <p:cNvPr id="20" name="Picture 9" descr="lambangterengganu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60" y="3110"/>
                <a:ext cx="1080" cy="1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-76200" y="5572140"/>
              <a:ext cx="9144000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lin Sans FB Demi" pitchFamily="34" charset="0"/>
                </a:rPr>
                <a:t>26 Safar, 1431 / 12 </a:t>
              </a:r>
              <a:r>
                <a:rPr lang="en-US" sz="2800" b="1" dirty="0" err="1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lin Sans FB Demi" pitchFamily="34" charset="0"/>
                </a:rPr>
                <a:t>Februari</a:t>
              </a:r>
              <a:r>
                <a:rPr lang="en-US" sz="2800" b="1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lin Sans FB Demi" pitchFamily="34" charset="0"/>
                </a:rPr>
                <a:t>, 2010</a:t>
              </a:r>
              <a:endParaRPr lang="en-US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85883" y="5987497"/>
              <a:ext cx="61975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Berlin Sans FB Demi" pitchFamily="34" charset="0"/>
                </a:rPr>
                <a:t>http://e-khutbah.terengganu.gov.my</a:t>
              </a:r>
              <a:endParaRPr 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28596" y="2819941"/>
            <a:ext cx="8215370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KONSEP </a:t>
            </a:r>
          </a:p>
          <a:p>
            <a:pPr algn="ctr">
              <a:defRPr/>
            </a:pPr>
            <a:r>
              <a:rPr lang="en-US" sz="66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SYUKUR DALAM ISLAM</a:t>
            </a:r>
            <a:endParaRPr lang="ms-MY" sz="6600" b="1" dirty="0">
              <a:ln w="1143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grpSp>
          <p:nvGrpSpPr>
            <p:cNvPr id="3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6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1" name="Picture 10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2" name="Picture 11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5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9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42910" y="262574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DUA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Nikmat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manusia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:-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571472" y="1285860"/>
            <a:ext cx="1643074" cy="1571636"/>
          </a:xfrm>
          <a:prstGeom prst="stripedRightArrow">
            <a:avLst>
              <a:gd name="adj1" fmla="val 64730"/>
              <a:gd name="adj2" fmla="val 50000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1</a:t>
            </a:r>
            <a:endParaRPr lang="ms-MY" sz="5400" b="1" dirty="0">
              <a:ln w="1143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00100" y="3714752"/>
            <a:ext cx="7358114" cy="1785950"/>
          </a:xfrm>
          <a:prstGeom prst="rect">
            <a:avLst/>
          </a:prstGeom>
          <a:solidFill>
            <a:srgbClr val="0000FF"/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meneruskan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seperti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makanan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minum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kekayaan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keamanan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kesihatan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dll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8" name="Curved Left Arrow 17"/>
          <p:cNvSpPr/>
          <p:nvPr/>
        </p:nvSpPr>
        <p:spPr>
          <a:xfrm rot="20733545">
            <a:off x="7286644" y="2000240"/>
            <a:ext cx="1285884" cy="2286016"/>
          </a:xfrm>
          <a:prstGeom prst="curved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57422" y="1500174"/>
            <a:ext cx="5429288" cy="1285884"/>
          </a:xfrm>
          <a:prstGeom prst="rect">
            <a:avLst/>
          </a:prstGeom>
          <a:solidFill>
            <a:srgbClr val="003300">
              <a:alpha val="5100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“DUNIAWI”</a:t>
            </a:r>
            <a:endParaRPr lang="ms-MY" sz="36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grpSp>
          <p:nvGrpSpPr>
            <p:cNvPr id="3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6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1" name="Picture 10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2" name="Picture 11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5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9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42910" y="262574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DUA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Nikmat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manusia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:-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571472" y="1285860"/>
            <a:ext cx="1643074" cy="1571636"/>
          </a:xfrm>
          <a:prstGeom prst="stripedRightArrow">
            <a:avLst>
              <a:gd name="adj1" fmla="val 64730"/>
              <a:gd name="adj2" fmla="val 50000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2</a:t>
            </a:r>
            <a:endParaRPr lang="ms-MY" sz="5400" b="1" dirty="0">
              <a:ln w="1143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0100" y="4000504"/>
            <a:ext cx="7358114" cy="1785950"/>
          </a:xfrm>
          <a:prstGeom prst="rect">
            <a:avLst/>
          </a:prstGeom>
          <a:solidFill>
            <a:srgbClr val="0000FF"/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menjamin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kesejahteraan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hidup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7" name="Curved Left Arrow 16"/>
          <p:cNvSpPr/>
          <p:nvPr/>
        </p:nvSpPr>
        <p:spPr>
          <a:xfrm rot="20733545">
            <a:off x="7286644" y="2000240"/>
            <a:ext cx="1285884" cy="2286016"/>
          </a:xfrm>
          <a:prstGeom prst="curved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57422" y="1500174"/>
            <a:ext cx="5357850" cy="1357322"/>
          </a:xfrm>
          <a:prstGeom prst="rect">
            <a:avLst/>
          </a:prstGeom>
          <a:solidFill>
            <a:srgbClr val="003300">
              <a:alpha val="5100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“UKHRAWI”</a:t>
            </a:r>
            <a:endParaRPr lang="ms-MY" sz="36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grpSp>
          <p:nvGrpSpPr>
            <p:cNvPr id="3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6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1" name="Picture 10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2" name="Picture 11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5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9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42910" y="262574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Hendaklah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berSYUKUR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Allah…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29322" y="2357430"/>
            <a:ext cx="2571768" cy="1071570"/>
          </a:xfrm>
          <a:prstGeom prst="rect">
            <a:avLst/>
          </a:prstGeom>
          <a:solidFill>
            <a:srgbClr val="FF00FF">
              <a:alpha val="5100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“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hidup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8" name="Curved Down Arrow 17"/>
          <p:cNvSpPr/>
          <p:nvPr/>
        </p:nvSpPr>
        <p:spPr>
          <a:xfrm rot="923837">
            <a:off x="5086887" y="1326803"/>
            <a:ext cx="2048020" cy="926612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285720" y="1142984"/>
            <a:ext cx="5214974" cy="1500198"/>
          </a:xfrm>
          <a:prstGeom prst="snip2Diag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anugerah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pelbagai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endParaRPr lang="ms-MY" sz="2800" dirty="0"/>
          </a:p>
        </p:txBody>
      </p:sp>
      <p:sp>
        <p:nvSpPr>
          <p:cNvPr id="20" name="Rectangle 19"/>
          <p:cNvSpPr/>
          <p:nvPr/>
        </p:nvSpPr>
        <p:spPr>
          <a:xfrm>
            <a:off x="3500430" y="3143248"/>
            <a:ext cx="2571768" cy="1071570"/>
          </a:xfrm>
          <a:prstGeom prst="rect">
            <a:avLst/>
          </a:prstGeom>
          <a:solidFill>
            <a:srgbClr val="FF00FF">
              <a:alpha val="5100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“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sihat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8596" y="3857628"/>
            <a:ext cx="3214710" cy="1071570"/>
          </a:xfrm>
          <a:prstGeom prst="rect">
            <a:avLst/>
          </a:prstGeom>
          <a:solidFill>
            <a:srgbClr val="FF00FF">
              <a:alpha val="5100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</a:p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lapang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57884" y="3786190"/>
            <a:ext cx="2571768" cy="1071570"/>
          </a:xfrm>
          <a:prstGeom prst="rect">
            <a:avLst/>
          </a:prstGeom>
          <a:solidFill>
            <a:srgbClr val="FF00FF">
              <a:alpha val="5100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“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kekayaan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00430" y="4716872"/>
            <a:ext cx="2571768" cy="1071570"/>
          </a:xfrm>
          <a:prstGeom prst="rect">
            <a:avLst/>
          </a:prstGeom>
          <a:solidFill>
            <a:srgbClr val="FF00FF">
              <a:alpha val="5100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“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lihat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00100" y="5500702"/>
            <a:ext cx="2571768" cy="1071570"/>
          </a:xfrm>
          <a:prstGeom prst="rect">
            <a:avLst/>
          </a:prstGeom>
          <a:solidFill>
            <a:srgbClr val="FF00FF">
              <a:alpha val="5100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“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57884" y="5572140"/>
            <a:ext cx="3071834" cy="1071570"/>
          </a:xfrm>
          <a:prstGeom prst="rect">
            <a:avLst/>
          </a:prstGeom>
          <a:solidFill>
            <a:srgbClr val="FF00FF">
              <a:alpha val="5100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“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jalan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dll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-450314" y="-428652"/>
            <a:ext cx="9951536" cy="7490846"/>
            <a:chOff x="-450314" y="-418508"/>
            <a:chExt cx="9951536" cy="7490846"/>
          </a:xfrm>
        </p:grpSpPr>
        <p:grpSp>
          <p:nvGrpSpPr>
            <p:cNvPr id="3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6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1" name="Picture 10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2" name="Picture 11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5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9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42910" y="262574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Kenapa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perlu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berSYUKUR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?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428596" y="1428736"/>
            <a:ext cx="6786610" cy="1143008"/>
          </a:xfrm>
          <a:prstGeom prst="round2Diag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Bersyukur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IBADAT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TAQWA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Allah.</a:t>
            </a:r>
            <a:endParaRPr lang="ms-MY" sz="2800" dirty="0"/>
          </a:p>
        </p:txBody>
      </p:sp>
      <p:sp>
        <p:nvSpPr>
          <p:cNvPr id="16" name="Round Diagonal Corner Rectangle 15"/>
          <p:cNvSpPr/>
          <p:nvPr/>
        </p:nvSpPr>
        <p:spPr>
          <a:xfrm>
            <a:off x="642910" y="3071810"/>
            <a:ext cx="6786610" cy="1143008"/>
          </a:xfrm>
          <a:prstGeom prst="round2DiagRect">
            <a:avLst/>
          </a:prstGeom>
          <a:solidFill>
            <a:srgbClr val="0033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kurniakan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ganjaran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kesyukuran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ummatNya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17" name="Round Diagonal Corner Rectangle 16"/>
          <p:cNvSpPr/>
          <p:nvPr/>
        </p:nvSpPr>
        <p:spPr>
          <a:xfrm>
            <a:off x="1714480" y="4929198"/>
            <a:ext cx="6786610" cy="1143008"/>
          </a:xfrm>
          <a:prstGeom prst="round2Diag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Ketidaksyukuran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pasti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mendapat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balasan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Allah.</a:t>
            </a:r>
            <a:endParaRPr lang="ms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grpSp>
          <p:nvGrpSpPr>
            <p:cNvPr id="3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6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1" name="Picture 10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2" name="Picture 11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5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9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42910" y="262574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PERSOALANNYA ??????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596" y="1285860"/>
            <a:ext cx="7786742" cy="1071570"/>
          </a:xfrm>
          <a:prstGeom prst="rect">
            <a:avLst/>
          </a:prstGeom>
          <a:solidFill>
            <a:srgbClr val="003300">
              <a:alpha val="5100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Adakah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bersyukur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kesemua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Allah?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>
            <a:off x="428596" y="4714884"/>
            <a:ext cx="7786710" cy="1928826"/>
          </a:xfrm>
          <a:prstGeom prst="snip2DiagRect">
            <a:avLst/>
          </a:prstGeom>
          <a:solidFill>
            <a:srgbClr val="0000FF">
              <a:alpha val="67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….</a:t>
            </a:r>
            <a:r>
              <a:rPr lang="en-US" sz="27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Bersyukur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7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amaran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balasan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azab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berSYUKUR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ganjaran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sisi</a:t>
            </a:r>
            <a:r>
              <a:rPr lang="en-US" sz="27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.</a:t>
            </a:r>
            <a:endParaRPr lang="ms-MY" sz="2700" dirty="0">
              <a:solidFill>
                <a:srgbClr val="00FF00"/>
              </a:solidFill>
            </a:endParaRPr>
          </a:p>
        </p:txBody>
      </p:sp>
      <p:sp>
        <p:nvSpPr>
          <p:cNvPr id="18" name="Curved Left Arrow 17"/>
          <p:cNvSpPr/>
          <p:nvPr/>
        </p:nvSpPr>
        <p:spPr>
          <a:xfrm>
            <a:off x="7858148" y="3643314"/>
            <a:ext cx="1071570" cy="1928826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6" name="Snip Diagonal Corner Rectangle 15"/>
          <p:cNvSpPr/>
          <p:nvPr/>
        </p:nvSpPr>
        <p:spPr>
          <a:xfrm>
            <a:off x="857224" y="2857496"/>
            <a:ext cx="7786710" cy="1357322"/>
          </a:xfrm>
          <a:prstGeom prst="snip2DiagRect">
            <a:avLst/>
          </a:prstGeom>
          <a:solidFill>
            <a:srgbClr val="6600CC">
              <a:alpha val="67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Perasaan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bimbang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takut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perlu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kurniaan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Allah.</a:t>
            </a:r>
            <a:endParaRPr lang="ms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grpSp>
          <p:nvGrpSpPr>
            <p:cNvPr id="3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6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1" name="Picture 10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2" name="Picture 11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5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9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00034" y="71414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Ibrahim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7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786322"/>
            <a:ext cx="9144000" cy="1938992"/>
          </a:xfrm>
          <a:prstGeom prst="rect">
            <a:avLst/>
          </a:prstGeom>
          <a:solidFill>
            <a:srgbClr val="FFC00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“Dan (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ingatlah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)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tatkala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Tuhan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memberitahu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 “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Demi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sesungguhnya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jika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bersyukur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tambahi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nikmatKu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demi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jika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kufur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ingkar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azabKu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amatlah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keras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4282" y="1571612"/>
            <a:ext cx="85011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وَإِذْ تَأَذَّنَ رَبُّكُمْ لَئِن شَكَرْتُمْ لأَزِيدَنَّكُمْ وَلَئِن كَفَرْتُمْ إِنَّ عَذَابِي لَشَدِيدٌ</a:t>
            </a:r>
            <a:endParaRPr lang="ms-MY" sz="66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grpSp>
          <p:nvGrpSpPr>
            <p:cNvPr id="3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6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1" name="Picture 10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2" name="Picture 11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5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9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00034" y="191136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Kelebihan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nikmat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kurniaan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Allah…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6" name="Snip Diagonal Corner Rectangle 15"/>
          <p:cNvSpPr/>
          <p:nvPr/>
        </p:nvSpPr>
        <p:spPr>
          <a:xfrm>
            <a:off x="357158" y="4714884"/>
            <a:ext cx="7786742" cy="1571636"/>
          </a:xfrm>
          <a:prstGeom prst="snip2DiagRect">
            <a:avLst>
              <a:gd name="adj1" fmla="val 8101"/>
              <a:gd name="adj2" fmla="val 16667"/>
            </a:avLst>
          </a:prstGeom>
          <a:gradFill flip="none" rotWithShape="1">
            <a:gsLst>
              <a:gs pos="0">
                <a:srgbClr val="6600CC">
                  <a:shade val="30000"/>
                  <a:satMod val="115000"/>
                </a:srgbClr>
              </a:gs>
              <a:gs pos="50000">
                <a:srgbClr val="6600CC">
                  <a:shade val="67500"/>
                  <a:satMod val="115000"/>
                </a:srgbClr>
              </a:gs>
              <a:gs pos="100000">
                <a:srgbClr val="6600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mukmin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bekerja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bersemangat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berdaya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saing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hasil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menguntungkan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20" name="Curved Down Arrow 19"/>
          <p:cNvSpPr/>
          <p:nvPr/>
        </p:nvSpPr>
        <p:spPr>
          <a:xfrm rot="4689192">
            <a:off x="6662055" y="4107061"/>
            <a:ext cx="2667199" cy="1388815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solidFill>
                <a:srgbClr val="FFFF00"/>
              </a:solidFill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1357290" y="3071810"/>
            <a:ext cx="6715140" cy="1285884"/>
          </a:xfrm>
          <a:prstGeom prst="snip2DiagRect">
            <a:avLst>
              <a:gd name="adj1" fmla="val 15302"/>
              <a:gd name="adj2" fmla="val 16667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Dikurniakan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bahagia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sejahtera</a:t>
            </a:r>
            <a:endParaRPr lang="ms-MY" sz="2800" dirty="0"/>
          </a:p>
        </p:txBody>
      </p:sp>
      <p:sp>
        <p:nvSpPr>
          <p:cNvPr id="19" name="Curved Down Arrow 18"/>
          <p:cNvSpPr/>
          <p:nvPr/>
        </p:nvSpPr>
        <p:spPr>
          <a:xfrm rot="2778027">
            <a:off x="3804535" y="1433562"/>
            <a:ext cx="2667199" cy="1388815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solidFill>
                <a:srgbClr val="FFFF00"/>
              </a:solidFill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642910" y="1285860"/>
            <a:ext cx="4000528" cy="1285884"/>
          </a:xfrm>
          <a:prstGeom prst="snip2DiagRect">
            <a:avLst>
              <a:gd name="adj1" fmla="val 28804"/>
              <a:gd name="adj2" fmla="val 16667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kesihatan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sihat</a:t>
            </a:r>
            <a:endParaRPr lang="ms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grpSp>
          <p:nvGrpSpPr>
            <p:cNvPr id="3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6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1" name="Picture 10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2" name="Picture 11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5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9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85720" y="191136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Kejayaan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umat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kini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adalah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kerana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6" name="Snip Diagonal Corner Rectangle 15"/>
          <p:cNvSpPr/>
          <p:nvPr/>
        </p:nvSpPr>
        <p:spPr>
          <a:xfrm>
            <a:off x="2714612" y="1285860"/>
            <a:ext cx="6143668" cy="1285884"/>
          </a:xfrm>
          <a:prstGeom prst="snip2DiagRect">
            <a:avLst>
              <a:gd name="adj1" fmla="val 15302"/>
              <a:gd name="adj2" fmla="val 16667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Lahirnya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sahsiah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pengukuhan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kualiti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&amp;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kerohanian</a:t>
            </a:r>
            <a:endParaRPr lang="ms-MY" sz="2800" dirty="0"/>
          </a:p>
        </p:txBody>
      </p:sp>
      <p:sp>
        <p:nvSpPr>
          <p:cNvPr id="20" name="Snip Diagonal Corner Rectangle 19"/>
          <p:cNvSpPr/>
          <p:nvPr/>
        </p:nvSpPr>
        <p:spPr>
          <a:xfrm>
            <a:off x="142844" y="5286388"/>
            <a:ext cx="2500330" cy="1285884"/>
          </a:xfrm>
          <a:prstGeom prst="snip2DiagRect">
            <a:avLst>
              <a:gd name="adj1" fmla="val 28804"/>
              <a:gd name="adj2" fmla="val 16667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AKHLAK TERPUJI</a:t>
            </a:r>
            <a:endParaRPr lang="ms-MY" sz="2800" dirty="0"/>
          </a:p>
        </p:txBody>
      </p:sp>
      <p:sp>
        <p:nvSpPr>
          <p:cNvPr id="21" name="Snip Diagonal Corner Rectangle 20"/>
          <p:cNvSpPr/>
          <p:nvPr/>
        </p:nvSpPr>
        <p:spPr>
          <a:xfrm>
            <a:off x="4429124" y="3357562"/>
            <a:ext cx="4357686" cy="1285884"/>
          </a:xfrm>
          <a:prstGeom prst="snip2DiagRect">
            <a:avLst>
              <a:gd name="adj1" fmla="val 15302"/>
              <a:gd name="adj2" fmla="val 16667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Benteng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utama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peribadi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seseorang</a:t>
            </a:r>
            <a:endParaRPr lang="ms-MY" sz="2800" dirty="0"/>
          </a:p>
        </p:txBody>
      </p:sp>
      <p:sp>
        <p:nvSpPr>
          <p:cNvPr id="22" name="Snip Diagonal Corner Rectangle 21"/>
          <p:cNvSpPr/>
          <p:nvPr/>
        </p:nvSpPr>
        <p:spPr>
          <a:xfrm>
            <a:off x="2786050" y="5214950"/>
            <a:ext cx="6143668" cy="1285884"/>
          </a:xfrm>
          <a:prstGeom prst="snip2DiagRect">
            <a:avLst>
              <a:gd name="adj1" fmla="val 15302"/>
              <a:gd name="adj2" fmla="val 16667"/>
            </a:avLst>
          </a:prstGeom>
          <a:solidFill>
            <a:srgbClr val="CC00CC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penyabar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redha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rendah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qanaah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dll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23" name="Curved Down Arrow 22"/>
          <p:cNvSpPr/>
          <p:nvPr/>
        </p:nvSpPr>
        <p:spPr>
          <a:xfrm rot="2778027">
            <a:off x="1322394" y="4183193"/>
            <a:ext cx="2087317" cy="1388815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solidFill>
                <a:srgbClr val="FFFF00"/>
              </a:solidFill>
            </a:endParaRPr>
          </a:p>
        </p:txBody>
      </p:sp>
      <p:sp>
        <p:nvSpPr>
          <p:cNvPr id="19" name="Snip Diagonal Corner Rectangle 18"/>
          <p:cNvSpPr/>
          <p:nvPr/>
        </p:nvSpPr>
        <p:spPr>
          <a:xfrm>
            <a:off x="285720" y="3214686"/>
            <a:ext cx="3786214" cy="1500198"/>
          </a:xfrm>
          <a:prstGeom prst="snip2DiagRect">
            <a:avLst>
              <a:gd name="adj1" fmla="val 28804"/>
              <a:gd name="adj2" fmla="val 16667"/>
            </a:avLst>
          </a:prstGeom>
          <a:solidFill>
            <a:srgbClr val="0000F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ms-MY" sz="2800" dirty="0"/>
          </a:p>
        </p:txBody>
      </p:sp>
      <p:sp>
        <p:nvSpPr>
          <p:cNvPr id="17" name="Curved Down Arrow 16"/>
          <p:cNvSpPr/>
          <p:nvPr/>
        </p:nvSpPr>
        <p:spPr>
          <a:xfrm rot="2778027">
            <a:off x="1250957" y="1754301"/>
            <a:ext cx="2087317" cy="1388815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solidFill>
                <a:srgbClr val="FFFF00"/>
              </a:solidFill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214282" y="1285860"/>
            <a:ext cx="2357454" cy="1285884"/>
          </a:xfrm>
          <a:prstGeom prst="snip2DiagRect">
            <a:avLst>
              <a:gd name="adj1" fmla="val 28804"/>
              <a:gd name="adj2" fmla="val 16667"/>
            </a:avLst>
          </a:prstGeom>
          <a:solidFill>
            <a:srgbClr val="0033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AKIDAH MULIA</a:t>
            </a:r>
            <a:endParaRPr lang="ms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grpSp>
          <p:nvGrpSpPr>
            <p:cNvPr id="3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6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1" name="Picture 10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2" name="Picture 11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5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9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00034" y="71414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Rasulullah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s.a.w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adalah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contoh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ikutan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terbaik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6" name="Snip Diagonal Corner Rectangle 15"/>
          <p:cNvSpPr/>
          <p:nvPr/>
        </p:nvSpPr>
        <p:spPr>
          <a:xfrm>
            <a:off x="500034" y="1214422"/>
            <a:ext cx="8143932" cy="1357322"/>
          </a:xfrm>
          <a:prstGeom prst="snip2DiagRect">
            <a:avLst>
              <a:gd name="adj1" fmla="val 28804"/>
              <a:gd name="adj2" fmla="val 16667"/>
            </a:avLst>
          </a:prstGeom>
          <a:solidFill>
            <a:srgbClr val="6600CC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BerSYUKUR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BERIBADAT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sehingga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bengkak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kedua-dua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kakinya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19" name="Snip Diagonal Corner Rectangle 18"/>
          <p:cNvSpPr/>
          <p:nvPr/>
        </p:nvSpPr>
        <p:spPr>
          <a:xfrm>
            <a:off x="2928926" y="2857496"/>
            <a:ext cx="6072230" cy="1785950"/>
          </a:xfrm>
          <a:prstGeom prst="snip2DiagRect">
            <a:avLst>
              <a:gd name="adj1" fmla="val 28804"/>
              <a:gd name="adj2" fmla="val 16667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Mengapa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lakukan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begini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Bukankah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ampuni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r"/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lalu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datang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ms-MY" sz="2400" dirty="0"/>
          </a:p>
        </p:txBody>
      </p:sp>
      <p:sp>
        <p:nvSpPr>
          <p:cNvPr id="17" name="Cloud Callout 16"/>
          <p:cNvSpPr/>
          <p:nvPr/>
        </p:nvSpPr>
        <p:spPr>
          <a:xfrm>
            <a:off x="285720" y="2857496"/>
            <a:ext cx="2428892" cy="1643074"/>
          </a:xfrm>
          <a:prstGeom prst="cloudCallout">
            <a:avLst>
              <a:gd name="adj1" fmla="val 86603"/>
              <a:gd name="adj2" fmla="val 12738"/>
            </a:avLst>
          </a:prstGeom>
          <a:solidFill>
            <a:srgbClr val="FF00FF"/>
          </a:solidFill>
          <a:ln>
            <a:solidFill>
              <a:srgbClr val="FF00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8" name="Rectangle 17"/>
          <p:cNvSpPr/>
          <p:nvPr/>
        </p:nvSpPr>
        <p:spPr>
          <a:xfrm>
            <a:off x="-32" y="3085927"/>
            <a:ext cx="2928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Saidatina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Aisyah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r.a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berkata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0" name="Snip Diagonal Corner Rectangle 19"/>
          <p:cNvSpPr/>
          <p:nvPr/>
        </p:nvSpPr>
        <p:spPr>
          <a:xfrm>
            <a:off x="3286116" y="5072074"/>
            <a:ext cx="5572164" cy="1285860"/>
          </a:xfrm>
          <a:prstGeom prst="snip2DiagRect">
            <a:avLst>
              <a:gd name="adj1" fmla="val 28804"/>
              <a:gd name="adj2" fmla="val 16667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bolehkah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hamba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sentiasa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bersyukur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kehadrat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Ilahi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400" dirty="0"/>
          </a:p>
        </p:txBody>
      </p:sp>
      <p:sp>
        <p:nvSpPr>
          <p:cNvPr id="21" name="Cloud Callout 20"/>
          <p:cNvSpPr/>
          <p:nvPr/>
        </p:nvSpPr>
        <p:spPr>
          <a:xfrm>
            <a:off x="500034" y="4786322"/>
            <a:ext cx="2428892" cy="1857388"/>
          </a:xfrm>
          <a:prstGeom prst="cloudCallout">
            <a:avLst>
              <a:gd name="adj1" fmla="val 86603"/>
              <a:gd name="adj2" fmla="val 12738"/>
            </a:avLst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2" name="Rectangle 21"/>
          <p:cNvSpPr/>
          <p:nvPr/>
        </p:nvSpPr>
        <p:spPr>
          <a:xfrm>
            <a:off x="214282" y="5086191"/>
            <a:ext cx="2928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Baginda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s.a.w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menjawab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43636" y="6286520"/>
            <a:ext cx="2928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(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Riwayat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Muslim)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grpSp>
          <p:nvGrpSpPr>
            <p:cNvPr id="3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6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1" name="Picture 10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2" name="Picture 11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5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9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00034" y="262574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Amalkan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berSYUKUR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melalui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…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6" name="Snip Diagonal Corner Rectangle 15"/>
          <p:cNvSpPr/>
          <p:nvPr/>
        </p:nvSpPr>
        <p:spPr>
          <a:xfrm>
            <a:off x="1357290" y="1214422"/>
            <a:ext cx="7215238" cy="1785950"/>
          </a:xfrm>
          <a:prstGeom prst="snip2DiagRect">
            <a:avLst>
              <a:gd name="adj1" fmla="val 15302"/>
              <a:gd name="adj2" fmla="val 16667"/>
            </a:avLst>
          </a:prstGeom>
          <a:solidFill>
            <a:srgbClr val="6600CC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lisan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memuji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zikir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seperti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tasbih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tahmid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takbir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dsb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18" name="Snip Diagonal Corner Rectangle 17"/>
          <p:cNvSpPr/>
          <p:nvPr/>
        </p:nvSpPr>
        <p:spPr>
          <a:xfrm>
            <a:off x="1428728" y="3643314"/>
            <a:ext cx="7215238" cy="2143140"/>
          </a:xfrm>
          <a:prstGeom prst="snip2DiagRect">
            <a:avLst>
              <a:gd name="adj1" fmla="val 15302"/>
              <a:gd name="adj2" fmla="val 16667"/>
            </a:avLst>
          </a:prstGeom>
          <a:solidFill>
            <a:srgbClr val="0000F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perkukuhkan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melalui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syukur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kurniaan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hindari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maksiat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ms-MY" sz="2800" dirty="0"/>
          </a:p>
        </p:txBody>
      </p:sp>
      <p:sp>
        <p:nvSpPr>
          <p:cNvPr id="19" name="7-Point Star 18"/>
          <p:cNvSpPr/>
          <p:nvPr/>
        </p:nvSpPr>
        <p:spPr>
          <a:xfrm>
            <a:off x="214282" y="1571612"/>
            <a:ext cx="1571668" cy="1071570"/>
          </a:xfrm>
          <a:prstGeom prst="star7">
            <a:avLst>
              <a:gd name="adj" fmla="val 27414"/>
              <a:gd name="hf" fmla="val 102572"/>
              <a:gd name="vf" fmla="val 105210"/>
            </a:avLst>
          </a:prstGeom>
          <a:solidFill>
            <a:srgbClr val="00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nard MT Condensed" pitchFamily="18" charset="0"/>
              </a:rPr>
              <a:t>1</a:t>
            </a:r>
            <a:endParaRPr lang="ms-MY" sz="5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ernard MT Condensed" pitchFamily="18" charset="0"/>
            </a:endParaRPr>
          </a:p>
        </p:txBody>
      </p:sp>
      <p:sp>
        <p:nvSpPr>
          <p:cNvPr id="20" name="7-Point Star 19"/>
          <p:cNvSpPr/>
          <p:nvPr/>
        </p:nvSpPr>
        <p:spPr>
          <a:xfrm>
            <a:off x="214282" y="4143380"/>
            <a:ext cx="1500262" cy="1071570"/>
          </a:xfrm>
          <a:prstGeom prst="star7">
            <a:avLst>
              <a:gd name="adj" fmla="val 27414"/>
              <a:gd name="hf" fmla="val 102572"/>
              <a:gd name="vf" fmla="val 105210"/>
            </a:avLst>
          </a:prstGeom>
          <a:solidFill>
            <a:srgbClr val="00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nard MT Condensed" pitchFamily="18" charset="0"/>
              </a:rPr>
              <a:t>2</a:t>
            </a:r>
            <a:endParaRPr lang="ms-MY" sz="5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grpSp>
          <p:nvGrpSpPr>
            <p:cNvPr id="2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6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3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1" name="Picture 10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2" name="Picture 11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4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9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52452" y="1714488"/>
            <a:ext cx="8077200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99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4429132"/>
            <a:ext cx="8286808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2910" y="21429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18" grpId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grpSp>
          <p:nvGrpSpPr>
            <p:cNvPr id="3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6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1" name="Picture 10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2" name="Picture 11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5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9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00034" y="262574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Pengajaran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428596" y="1357298"/>
            <a:ext cx="8143932" cy="2071702"/>
          </a:xfrm>
          <a:prstGeom prst="snip2DiagRect">
            <a:avLst>
              <a:gd name="adj1" fmla="val 28804"/>
              <a:gd name="adj2" fmla="val 16667"/>
            </a:avLst>
          </a:prstGeom>
          <a:gradFill flip="none" rotWithShape="1">
            <a:gsLst>
              <a:gs pos="3000">
                <a:srgbClr val="33CC33">
                  <a:shade val="30000"/>
                  <a:satMod val="115000"/>
                  <a:alpha val="40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BERSYUKUR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malan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mulia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mesti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ditanamkan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jiwa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endParaRPr lang="ms-MY" sz="3600" dirty="0"/>
          </a:p>
        </p:txBody>
      </p:sp>
      <p:sp>
        <p:nvSpPr>
          <p:cNvPr id="16" name="Snip Diagonal Corner Rectangle 15"/>
          <p:cNvSpPr/>
          <p:nvPr/>
        </p:nvSpPr>
        <p:spPr>
          <a:xfrm>
            <a:off x="428596" y="3929066"/>
            <a:ext cx="8143932" cy="2286016"/>
          </a:xfrm>
          <a:prstGeom prst="snip2DiagRect">
            <a:avLst>
              <a:gd name="adj1" fmla="val 28804"/>
              <a:gd name="adj2" fmla="val 16667"/>
            </a:avLst>
          </a:prstGeom>
          <a:gradFill flip="none" rotWithShape="1">
            <a:gsLst>
              <a:gs pos="0">
                <a:srgbClr val="6600CC">
                  <a:shade val="30000"/>
                  <a:satMod val="115000"/>
                  <a:alpha val="27000"/>
                </a:srgbClr>
              </a:gs>
              <a:gs pos="50000">
                <a:srgbClr val="6600CC">
                  <a:shade val="67500"/>
                  <a:satMod val="115000"/>
                </a:srgbClr>
              </a:gs>
              <a:gs pos="100000">
                <a:srgbClr val="6600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Bersyukur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membentuk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mengenal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mengenang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budi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hargai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setiap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diperolehi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grpSp>
          <p:nvGrpSpPr>
            <p:cNvPr id="3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6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1" name="Picture 10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2" name="Picture 11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5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9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00034" y="71414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A’raf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10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786322"/>
            <a:ext cx="9144000" cy="1938992"/>
          </a:xfrm>
          <a:prstGeom prst="rect">
            <a:avLst/>
          </a:prstGeom>
          <a:solidFill>
            <a:srgbClr val="FFC00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“Dan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sesungguhnya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menetapkan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(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memberi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kuasa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)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bumi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jadikan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untuk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padanya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(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berbagai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jalan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)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penghidupan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(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supaya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bersyukur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,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tetapi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)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amatlah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sedikit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kamu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bersyukur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472" y="1500174"/>
            <a:ext cx="80724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وَلَقَدْ مَكَّنَّاكُمْ فِي الأَرْضِ وَجَعَلْنَا لَكُمْ فِيهَا مَعَايِشَ قَلِيلاً مَّا تَشْكُرُونَ</a:t>
            </a:r>
            <a:endParaRPr lang="en-US" sz="66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 descr="doa co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28694" y="1785926"/>
            <a:ext cx="7358082" cy="4031873"/>
          </a:xfrm>
          <a:prstGeom prst="rect">
            <a:avLst/>
          </a:prstGeom>
          <a:solidFill>
            <a:srgbClr val="FFFFCC">
              <a:alpha val="22745"/>
            </a:srgbClr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r">
              <a:defRPr/>
            </a:pP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</a:p>
          <a:p>
            <a:pPr algn="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r">
              <a:defRPr/>
            </a:pP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……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9176" y="299845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Dua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Khutbah</a:t>
            </a:r>
            <a:endParaRPr lang="en-US" sz="3600" dirty="0">
              <a:ln w="28575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TAZ AIZI SAIDI\Pictures\3977507-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0636"/>
            <a:ext cx="9144000" cy="1341438"/>
          </a:xfrm>
          <a:prstGeom prst="rect">
            <a:avLst/>
          </a:prstGeom>
          <a:solidFill>
            <a:srgbClr val="FFC000">
              <a:alpha val="20000"/>
            </a:srgb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14412" y="357166"/>
            <a:ext cx="896775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grpSp>
          <p:nvGrpSpPr>
            <p:cNvPr id="3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6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1" name="Picture 10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2" name="Picture 11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5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9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285728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0954" y="1857364"/>
            <a:ext cx="8077200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4054152"/>
            <a:ext cx="8572528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grpSp>
          <p:nvGrpSpPr>
            <p:cNvPr id="3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6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1" name="Picture 10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2" name="Picture 11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5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9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71472" y="1428736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وَأَشْهَدُ أَنْ لآ ِإلَهَ ِإلاَّ اللهُ وَلاَ نَعْبُدُ إِلاَّ إِيَّاهُ، وَأَشْهَدُ أَنَّ مُحَمَّدًا عَبْدُهُ وَرَسُوْلُهُ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348" y="28572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3500438"/>
            <a:ext cx="8286808" cy="3046988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sembah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Muhammad,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grpSp>
          <p:nvGrpSpPr>
            <p:cNvPr id="3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6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1" name="Picture 10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2" name="Picture 11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5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9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714348" y="33859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2910" y="1214422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عَلَى سَيِّدِنَا مُحَمَّدٍ وَعَلَى ءَالِهِ وَأَصْحَابِهِ وَالتَّابِعِيْنَ، وَتَابِعِ التَّابِعِيْنَ لَهُمْ بِإِحْسَانٍ إِلَى يَوْمِ الدِّيْنِ.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3786190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ar-SA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pengikut-pengikutnya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hingga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grpSp>
          <p:nvGrpSpPr>
            <p:cNvPr id="3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6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1" name="Picture 10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2" name="Picture 11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5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9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714348" y="142852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034" y="1317484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فَيَا عِبَادَ اللهِ، أُوْصِيْكُمْ وَنَفْسِيْ بِِتَقْوَى اللهِ، فَقَدْ فَازَ الْمُتَّقُوْنَ.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596" y="3382408"/>
            <a:ext cx="8501122" cy="3046988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wasiatkan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diriku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grpSp>
          <p:nvGrpSpPr>
            <p:cNvPr id="3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6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1" name="Picture 10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2" name="Picture 11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5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9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214546" y="142852"/>
            <a:ext cx="4419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</a:t>
            </a:r>
          </a:p>
        </p:txBody>
      </p:sp>
      <p:sp>
        <p:nvSpPr>
          <p:cNvPr id="17" name="Round Diagonal Corner Rectangle 16"/>
          <p:cNvSpPr/>
          <p:nvPr/>
        </p:nvSpPr>
        <p:spPr>
          <a:xfrm>
            <a:off x="214282" y="1214422"/>
            <a:ext cx="3286148" cy="1214446"/>
          </a:xfrm>
          <a:prstGeom prst="round2DiagRect">
            <a:avLst/>
          </a:prstGeom>
          <a:solidFill>
            <a:srgbClr val="660066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Patuhi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perintah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7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3786182" y="1142984"/>
            <a:ext cx="3143272" cy="1371600"/>
          </a:xfrm>
          <a:prstGeom prst="round2Diag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189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Jauhi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larangan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7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5500694" y="2786058"/>
            <a:ext cx="3143272" cy="2357454"/>
          </a:xfrm>
          <a:prstGeom prst="round2DiagRect">
            <a:avLst>
              <a:gd name="adj1" fmla="val 19122"/>
              <a:gd name="adj2" fmla="val 0"/>
            </a:avLst>
          </a:prstGeom>
          <a:gradFill flip="none" rotWithShape="1">
            <a:gsLst>
              <a:gs pos="0">
                <a:srgbClr val="CCCC00">
                  <a:shade val="30000"/>
                  <a:satMod val="115000"/>
                </a:srgbClr>
              </a:gs>
              <a:gs pos="50000">
                <a:srgbClr val="CCCC00">
                  <a:shade val="67500"/>
                  <a:satMod val="115000"/>
                </a:srgbClr>
              </a:gs>
              <a:gs pos="100000">
                <a:srgbClr val="CCCC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Bersyukur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ucapan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lisan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/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amalan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soleh</a:t>
            </a:r>
            <a:endParaRPr lang="en-US" sz="27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18272456">
            <a:off x="3994240" y="2471804"/>
            <a:ext cx="1000132" cy="71438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3" name="Right Arrow 22"/>
          <p:cNvSpPr/>
          <p:nvPr/>
        </p:nvSpPr>
        <p:spPr>
          <a:xfrm rot="14734927">
            <a:off x="1031996" y="2388922"/>
            <a:ext cx="1000132" cy="71438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4" name="Right Arrow 23"/>
          <p:cNvSpPr/>
          <p:nvPr/>
        </p:nvSpPr>
        <p:spPr>
          <a:xfrm rot="565371">
            <a:off x="4777599" y="3650175"/>
            <a:ext cx="1000132" cy="71438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5" name="Round Diagonal Corner Rectangle 24"/>
          <p:cNvSpPr/>
          <p:nvPr/>
        </p:nvSpPr>
        <p:spPr>
          <a:xfrm>
            <a:off x="642910" y="5429264"/>
            <a:ext cx="7715304" cy="1214446"/>
          </a:xfrm>
          <a:prstGeom prst="round2DiagRect">
            <a:avLst/>
          </a:prstGeom>
          <a:solidFill>
            <a:srgbClr val="00660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Beroleh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kerahmatan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ditempatkan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sebagai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hamba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bertaqwa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7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3930500">
            <a:off x="1746773" y="4889403"/>
            <a:ext cx="1000132" cy="71438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9" name="Oval 18"/>
          <p:cNvSpPr/>
          <p:nvPr/>
        </p:nvSpPr>
        <p:spPr>
          <a:xfrm>
            <a:off x="285720" y="2786058"/>
            <a:ext cx="4724400" cy="2286016"/>
          </a:xfrm>
          <a:prstGeom prst="ellipse">
            <a:avLst/>
          </a:prstGeom>
          <a:gradFill flip="none" rotWithShape="1">
            <a:gsLst>
              <a:gs pos="9000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Marilah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tingkatkan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ketaqwaan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grpSp>
          <p:nvGrpSpPr>
            <p:cNvPr id="3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6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1" name="Picture 10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2" name="Picture 11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5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9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14282" y="71414"/>
            <a:ext cx="86439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Alurkan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kebajikan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nikmat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dikurniakan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melalui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</a:t>
            </a:r>
            <a:endParaRPr lang="en-US" sz="2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214282" y="2357430"/>
            <a:ext cx="4357686" cy="1071570"/>
          </a:xfrm>
          <a:prstGeom prst="snip2DiagRect">
            <a:avLst>
              <a:gd name="adj1" fmla="val 15302"/>
              <a:gd name="adj2" fmla="val 16667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KEKAYAAN</a:t>
            </a:r>
            <a:endParaRPr lang="ms-MY" sz="3600" dirty="0"/>
          </a:p>
        </p:txBody>
      </p:sp>
      <p:sp>
        <p:nvSpPr>
          <p:cNvPr id="16" name="Snip Diagonal Corner Rectangle 15"/>
          <p:cNvSpPr/>
          <p:nvPr/>
        </p:nvSpPr>
        <p:spPr>
          <a:xfrm>
            <a:off x="4286248" y="1214422"/>
            <a:ext cx="3929090" cy="1000132"/>
          </a:xfrm>
          <a:prstGeom prst="snip2DiagRect">
            <a:avLst>
              <a:gd name="adj1" fmla="val 24304"/>
              <a:gd name="adj2" fmla="val 16667"/>
            </a:avLst>
          </a:prstGeom>
          <a:solidFill>
            <a:srgbClr val="006600"/>
          </a:soli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Berzakat</a:t>
            </a:r>
            <a:endParaRPr lang="ms-MY" sz="2800" dirty="0"/>
          </a:p>
        </p:txBody>
      </p:sp>
      <p:sp>
        <p:nvSpPr>
          <p:cNvPr id="17" name="Snip Diagonal Corner Rectangle 16"/>
          <p:cNvSpPr/>
          <p:nvPr/>
        </p:nvSpPr>
        <p:spPr>
          <a:xfrm>
            <a:off x="4714876" y="2320717"/>
            <a:ext cx="3929090" cy="1000132"/>
          </a:xfrm>
          <a:prstGeom prst="snip2DiagRect">
            <a:avLst>
              <a:gd name="adj1" fmla="val 28933"/>
              <a:gd name="adj2" fmla="val 16667"/>
            </a:avLst>
          </a:prstGeom>
          <a:solidFill>
            <a:srgbClr val="006600"/>
          </a:soli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Bersedekah</a:t>
            </a:r>
            <a:endParaRPr lang="ms-MY" sz="2800" dirty="0"/>
          </a:p>
        </p:txBody>
      </p:sp>
      <p:sp>
        <p:nvSpPr>
          <p:cNvPr id="18" name="Snip Diagonal Corner Rectangle 17"/>
          <p:cNvSpPr/>
          <p:nvPr/>
        </p:nvSpPr>
        <p:spPr>
          <a:xfrm>
            <a:off x="4429124" y="3442563"/>
            <a:ext cx="3929090" cy="1000132"/>
          </a:xfrm>
          <a:prstGeom prst="snip2DiagRect">
            <a:avLst>
              <a:gd name="adj1" fmla="val 28933"/>
              <a:gd name="adj2" fmla="val 16667"/>
            </a:avLst>
          </a:prstGeom>
          <a:solidFill>
            <a:srgbClr val="006600"/>
          </a:soli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Derma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fakir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miskin</a:t>
            </a:r>
            <a:endParaRPr lang="ms-MY" sz="2800" dirty="0"/>
          </a:p>
        </p:txBody>
      </p:sp>
      <p:sp>
        <p:nvSpPr>
          <p:cNvPr id="20" name="Oval 19"/>
          <p:cNvSpPr/>
          <p:nvPr/>
        </p:nvSpPr>
        <p:spPr>
          <a:xfrm>
            <a:off x="571472" y="3894341"/>
            <a:ext cx="3714776" cy="1285884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9" name="TextBox 18"/>
          <p:cNvSpPr txBox="1"/>
          <p:nvPr/>
        </p:nvSpPr>
        <p:spPr>
          <a:xfrm>
            <a:off x="785786" y="4143380"/>
            <a:ext cx="3429024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+mn-cs"/>
              </a:rPr>
              <a:t>JANGAN</a:t>
            </a:r>
            <a:endParaRPr lang="en-US" sz="4800" b="1" spc="50" dirty="0">
              <a:ln w="1143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1" name="Snip Diagonal Corner Rectangle 20"/>
          <p:cNvSpPr/>
          <p:nvPr/>
        </p:nvSpPr>
        <p:spPr>
          <a:xfrm>
            <a:off x="428596" y="5643578"/>
            <a:ext cx="7786742" cy="928694"/>
          </a:xfrm>
          <a:prstGeom prst="snip2DiagRect">
            <a:avLst>
              <a:gd name="adj1" fmla="val 24304"/>
              <a:gd name="adj2" fmla="val 16667"/>
            </a:avLst>
          </a:prstGeom>
          <a:solidFill>
            <a:srgbClr val="FF00FF"/>
          </a:soli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Berjudi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Makan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Riba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Minum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Arak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dll</a:t>
            </a:r>
            <a:endParaRPr lang="ms-MY" sz="2800" dirty="0"/>
          </a:p>
        </p:txBody>
      </p:sp>
      <p:sp>
        <p:nvSpPr>
          <p:cNvPr id="22" name="Striped Right Arrow 21"/>
          <p:cNvSpPr/>
          <p:nvPr/>
        </p:nvSpPr>
        <p:spPr>
          <a:xfrm rot="5400000">
            <a:off x="2053811" y="5018496"/>
            <a:ext cx="821537" cy="785818"/>
          </a:xfrm>
          <a:prstGeom prst="stripedRightArrow">
            <a:avLst>
              <a:gd name="adj1" fmla="val 52947"/>
              <a:gd name="adj2" fmla="val 50000"/>
            </a:avLst>
          </a:prstGeom>
          <a:solidFill>
            <a:srgbClr val="00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grpSp>
          <p:nvGrpSpPr>
            <p:cNvPr id="3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6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1" name="Picture 10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2" name="Picture 11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5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9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42910" y="1500174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أَشْهَدُ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أَنْ لآ إِلَهَ إِلاَّ اللهُ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وَحْدَهُ لاَ شَرِيْكَ لَهُ،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وَأَشْهَدُ أَنَّ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سَيِّدَنَا مُحَمَّدًا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عَبْدُهُ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وَرَسُوْلُهُ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4348" y="28572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34" y="3357562"/>
            <a:ext cx="8286808" cy="255454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S.A.W,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grpSp>
          <p:nvGrpSpPr>
            <p:cNvPr id="3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6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1" name="Picture 10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2" name="Picture 11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5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9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14282" y="214290"/>
            <a:ext cx="8643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Tetapi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selalunya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lupa</a:t>
            </a:r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.…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357158" y="1357298"/>
            <a:ext cx="8286808" cy="1357322"/>
          </a:xfrm>
          <a:prstGeom prst="snip2DiagRect">
            <a:avLst>
              <a:gd name="adj1" fmla="val 15302"/>
              <a:gd name="adj2" fmla="val 16667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melimpah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tamak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lupa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18" name="Snip Diagonal Corner Rectangle 17"/>
          <p:cNvSpPr/>
          <p:nvPr/>
        </p:nvSpPr>
        <p:spPr>
          <a:xfrm>
            <a:off x="428596" y="3071810"/>
            <a:ext cx="8286808" cy="1357322"/>
          </a:xfrm>
          <a:prstGeom prst="snip2DiagRect">
            <a:avLst>
              <a:gd name="adj1" fmla="val 15302"/>
              <a:gd name="adj2" fmla="val 16667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Syaitan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berputus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menyesatkan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pegangan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Islam.</a:t>
            </a:r>
            <a:endParaRPr lang="ms-MY" sz="2800" dirty="0"/>
          </a:p>
        </p:txBody>
      </p:sp>
      <p:sp>
        <p:nvSpPr>
          <p:cNvPr id="19" name="Snip Diagonal Corner Rectangle 18"/>
          <p:cNvSpPr/>
          <p:nvPr/>
        </p:nvSpPr>
        <p:spPr>
          <a:xfrm>
            <a:off x="500034" y="4929198"/>
            <a:ext cx="8286808" cy="1357322"/>
          </a:xfrm>
          <a:prstGeom prst="snip2DiagRect">
            <a:avLst>
              <a:gd name="adj1" fmla="val 15302"/>
              <a:gd name="adj2" fmla="val 16667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selalu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</a:p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berhati-hati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onak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20" name="24-Point Star 19"/>
          <p:cNvSpPr/>
          <p:nvPr/>
        </p:nvSpPr>
        <p:spPr>
          <a:xfrm>
            <a:off x="285720" y="1285860"/>
            <a:ext cx="571504" cy="500066"/>
          </a:xfrm>
          <a:prstGeom prst="star24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1" name="24-Point Star 20"/>
          <p:cNvSpPr/>
          <p:nvPr/>
        </p:nvSpPr>
        <p:spPr>
          <a:xfrm>
            <a:off x="357158" y="2928934"/>
            <a:ext cx="571504" cy="500066"/>
          </a:xfrm>
          <a:prstGeom prst="star24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2" name="24-Point Star 21"/>
          <p:cNvSpPr/>
          <p:nvPr/>
        </p:nvSpPr>
        <p:spPr>
          <a:xfrm>
            <a:off x="428596" y="4857760"/>
            <a:ext cx="571504" cy="500066"/>
          </a:xfrm>
          <a:prstGeom prst="star24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grpSp>
          <p:nvGrpSpPr>
            <p:cNvPr id="3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6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1" name="Picture 10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2" name="Picture 11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5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9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00034" y="71414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A’raf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16 - 17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034" y="1357298"/>
            <a:ext cx="78581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قَالَ فَبِمَا أَغْوَيْتَنِي لأَقْعُدَنَّ لَهُمْ صِرَاطَكَ الْمُسْتَقِيمَثُمَّ لآتِيَنَّهُم مِّن بَيْنِ أَيْدِيهِمْ وَمِنْ خَلْفِهِمْ وَعَنْ أَيْمَانِهِمْ وَعَن شَمَآئِلِهِمْ وَلاَ تَجِدُ أَكْثَرَهُمْ شَاكِرِينَ</a:t>
            </a:r>
            <a:endParaRPr lang="en-US" sz="6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grpSp>
          <p:nvGrpSpPr>
            <p:cNvPr id="3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6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1" name="Picture 10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2" name="Picture 11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5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9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85720" y="1928802"/>
            <a:ext cx="8572528" cy="4401205"/>
          </a:xfrm>
          <a:prstGeom prst="rect">
            <a:avLst/>
          </a:prstGeom>
          <a:solidFill>
            <a:srgbClr val="FFC00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“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Iblis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berkata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 “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Oleh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kerana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(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wahai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Tuhan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)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menyebabkan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daku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sesat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(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maka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)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demi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sesungguhnya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mengambil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tempat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menghalangi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mereka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(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menjalani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)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jalanMu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lurus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Kemudian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datangi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mereka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hadapan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mereka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belakang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mereka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kanan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mereka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kiri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mereka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dapati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kebanyakan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mereka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bersyukur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.”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7158" y="214290"/>
            <a:ext cx="3227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……</a:t>
            </a:r>
            <a:endParaRPr lang="ms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grpSp>
          <p:nvGrpSpPr>
            <p:cNvPr id="3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6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1" name="Picture 10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2" name="Picture 11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5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9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14282" y="262574"/>
            <a:ext cx="86439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Kesimpulannya</a:t>
            </a:r>
            <a:endParaRPr lang="en-US" sz="3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6" name="Snip Diagonal Corner Rectangle 25"/>
          <p:cNvSpPr/>
          <p:nvPr/>
        </p:nvSpPr>
        <p:spPr>
          <a:xfrm>
            <a:off x="357158" y="1214422"/>
            <a:ext cx="8429684" cy="1071570"/>
          </a:xfrm>
          <a:prstGeom prst="snip2DiagRect">
            <a:avLst>
              <a:gd name="adj1" fmla="val 15302"/>
              <a:gd name="adj2" fmla="val 16667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Hendaklah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melafazkan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SYUKUR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setiap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kurniaanNya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  <p:sp>
        <p:nvSpPr>
          <p:cNvPr id="27" name="Snip Diagonal Corner Rectangle 26"/>
          <p:cNvSpPr/>
          <p:nvPr/>
        </p:nvSpPr>
        <p:spPr>
          <a:xfrm>
            <a:off x="357158" y="2571744"/>
            <a:ext cx="8429684" cy="1143008"/>
          </a:xfrm>
          <a:prstGeom prst="snip2DiagRect">
            <a:avLst>
              <a:gd name="adj1" fmla="val 15302"/>
              <a:gd name="adj2" fmla="val 16667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Ucaplah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TERIMA KASIH…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ibubapa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mendidik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mengasuh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  <p:sp>
        <p:nvSpPr>
          <p:cNvPr id="28" name="Snip Diagonal Corner Rectangle 27"/>
          <p:cNvSpPr/>
          <p:nvPr/>
        </p:nvSpPr>
        <p:spPr>
          <a:xfrm>
            <a:off x="357158" y="3929066"/>
            <a:ext cx="8429684" cy="1071570"/>
          </a:xfrm>
          <a:prstGeom prst="snip2DiagRect">
            <a:avLst>
              <a:gd name="adj1" fmla="val 15302"/>
              <a:gd name="adj2" fmla="val 16667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Hargailah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pertolongan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keluarga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jasa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guru-guru,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sahabat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  <p:sp>
        <p:nvSpPr>
          <p:cNvPr id="29" name="Snip Diagonal Corner Rectangle 28"/>
          <p:cNvSpPr/>
          <p:nvPr/>
        </p:nvSpPr>
        <p:spPr>
          <a:xfrm>
            <a:off x="357158" y="5286388"/>
            <a:ext cx="8429684" cy="1357322"/>
          </a:xfrm>
          <a:prstGeom prst="snip2DiagRect">
            <a:avLst>
              <a:gd name="adj1" fmla="val 15302"/>
              <a:gd name="adj2" fmla="val 16667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Pengorbanan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pasukan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keselamatan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menyumbang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kesejahteraan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negara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hingga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makmur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pic>
          <p:nvPicPr>
            <p:cNvPr id="6" name="Picture 2" descr="http://3.bp.blogspot.com/_wGCq5-udNl8/SaCYlIbYkuI/AAAAAAAAC74/2K3HXtmKvmc/s400/neraka.bmp"/>
            <p:cNvPicPr>
              <a:picLocks noChangeAspect="1" noChangeArrowheads="1"/>
            </p:cNvPicPr>
            <p:nvPr/>
          </p:nvPicPr>
          <p:blipFill>
            <a:blip r:embed="rId2">
              <a:lum bright="-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/>
            <p:nvPr/>
          </p:nvGrpSpPr>
          <p:grpSpPr>
            <a:xfrm>
              <a:off x="-450314" y="-418508"/>
              <a:ext cx="7379768" cy="6276400"/>
              <a:chOff x="-450314" y="-418508"/>
              <a:chExt cx="5219578" cy="6276400"/>
            </a:xfrm>
          </p:grpSpPr>
          <p:pic>
            <p:nvPicPr>
              <p:cNvPr id="11" name="Picture 10" descr="http://lh3.ggpht.com/_sGoCTTQN-nU/Sym1chSz--I/AAAAAAAAArg/rafxGMPyt0c/s800/islam_wallpaper02.jpg"/>
              <p:cNvPicPr>
                <a:picLocks noChangeAspect="1" noChangeArrowheads="1"/>
              </p:cNvPicPr>
              <p:nvPr/>
            </p:nvPicPr>
            <p:blipFill>
              <a:blip r:embed="rId3"/>
              <a:srcRect b="9756"/>
              <a:stretch>
                <a:fillRect/>
              </a:stretch>
            </p:blipFill>
            <p:spPr bwMode="auto">
              <a:xfrm>
                <a:off x="-450314" y="-418508"/>
                <a:ext cx="5219578" cy="37147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2" name="Picture 11" descr="http://msmwestmidlands.files.wordpress.com/2010/01/muslim-praying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1643050"/>
                <a:ext cx="4429125" cy="421484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grpSp>
          <p:nvGrpSpPr>
            <p:cNvPr id="5" name="Group 10"/>
            <p:cNvGrpSpPr/>
            <p:nvPr/>
          </p:nvGrpSpPr>
          <p:grpSpPr>
            <a:xfrm>
              <a:off x="3000364" y="928670"/>
              <a:ext cx="6500858" cy="6143668"/>
              <a:chOff x="3000364" y="214338"/>
              <a:chExt cx="6500858" cy="6858000"/>
            </a:xfrm>
          </p:grpSpPr>
          <p:pic>
            <p:nvPicPr>
              <p:cNvPr id="9" name="Picture 6" descr="http://comps.fotosearch.com/comp/BDX/BDX106/islam-emblem_~bxp25655.jpg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lum bright="-30000" contrast="20000"/>
              </a:blip>
              <a:srcRect b="6249"/>
              <a:stretch>
                <a:fillRect/>
              </a:stretch>
            </p:blipFill>
            <p:spPr bwMode="auto">
              <a:xfrm>
                <a:off x="5000660" y="214338"/>
                <a:ext cx="4500562" cy="6858000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" name="Picture 8" descr="http://1.bp.blogspot.com/_7LRRAnobHq0/SdqXidiPjNI/AAAAAAAAC7w/jRAtPow096Q/s400/calon-doa.jpg"/>
              <p:cNvPicPr>
                <a:picLocks noChangeAspect="1" noChangeArrowheads="1"/>
              </p:cNvPicPr>
              <p:nvPr/>
            </p:nvPicPr>
            <p:blipFill>
              <a:blip r:embed="rId6"/>
              <a:srcRect b="24440"/>
              <a:stretch>
                <a:fillRect/>
              </a:stretch>
            </p:blipFill>
            <p:spPr bwMode="auto">
              <a:xfrm flipH="1">
                <a:off x="3000364" y="3500414"/>
                <a:ext cx="5500726" cy="335758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13" name="Rectangle 12"/>
          <p:cNvSpPr/>
          <p:nvPr/>
        </p:nvSpPr>
        <p:spPr>
          <a:xfrm>
            <a:off x="214314" y="1317484"/>
            <a:ext cx="84296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إِنَّ اللهَ وَمَلآئِكَتَهُ يُصَلُّونَ </a:t>
            </a:r>
            <a:r>
              <a:rPr lang="ar-SA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عَلَى النَّبِيِّ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يَآ </a:t>
            </a:r>
            <a:r>
              <a:rPr lang="ar-SA" sz="5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أَيُّهَا الَّذِينَ ءَامَنُوا صَلُّوا عَلَيْهِ وَسَلِّمُوا تَسْلِيمًا </a:t>
            </a:r>
            <a:endParaRPr lang="ms-MY" sz="5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318594"/>
            <a:ext cx="9144000" cy="3200876"/>
          </a:xfrm>
          <a:prstGeom prst="rect">
            <a:avLst/>
          </a:prstGeom>
          <a:solidFill>
            <a:schemeClr val="accent6">
              <a:lumMod val="50000"/>
              <a:alpha val="37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</a:t>
            </a:r>
          </a:p>
          <a:p>
            <a:pPr algn="ctr">
              <a:defRPr/>
            </a:pPr>
            <a:endParaRPr lang="en-US" sz="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8151" y="119726"/>
            <a:ext cx="8858280" cy="928670"/>
          </a:xfrm>
          <a:prstGeom prst="rect">
            <a:avLst/>
          </a:prstGeom>
          <a:solidFill>
            <a:srgbClr val="FF00FF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solidFill>
                <a:srgbClr val="FFFF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843258" y="-71462"/>
            <a:ext cx="472913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Firman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Allah ……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00298" y="285728"/>
            <a:ext cx="630077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Surah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Al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Ahzab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Ayat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56 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4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rgbClr val="1C5917"/>
          </a:solidFill>
        </p:grpSpPr>
        <p:pic>
          <p:nvPicPr>
            <p:cNvPr id="5" name="Picture 1" descr="C:\Users\NADHIRAH\Pictures\islami 1 - Copy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3428992" y="0"/>
              <a:ext cx="5715008" cy="6858000"/>
            </a:xfrm>
            <a:prstGeom prst="rect">
              <a:avLst/>
            </a:prstGeom>
            <a:grpFill/>
          </p:spPr>
        </p:pic>
        <p:pic>
          <p:nvPicPr>
            <p:cNvPr id="6" name="Picture 1" descr="C:\Users\NADHIRAH\Pictures\islami 1 - Copy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428992" cy="6858000"/>
            </a:xfrm>
            <a:prstGeom prst="rect">
              <a:avLst/>
            </a:prstGeom>
            <a:grpFill/>
          </p:spPr>
        </p:pic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142908" y="1428760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42908" y="0"/>
            <a:ext cx="9501254" cy="7143776"/>
            <a:chOff x="-142908" y="0"/>
            <a:chExt cx="9501254" cy="7143776"/>
          </a:xfrm>
        </p:grpSpPr>
        <p:pic>
          <p:nvPicPr>
            <p:cNvPr id="1027" name="Picture 3" descr="C:\Users\USTAZ AIZI SAIDI\Pictures\5977733-lg.jpg"/>
            <p:cNvPicPr>
              <a:picLocks noChangeAspect="1" noChangeArrowheads="1"/>
            </p:cNvPicPr>
            <p:nvPr/>
          </p:nvPicPr>
          <p:blipFill>
            <a:blip r:embed="rId2">
              <a:lum contras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grpSp>
          <p:nvGrpSpPr>
            <p:cNvPr id="9" name="Group 8"/>
            <p:cNvGrpSpPr/>
            <p:nvPr/>
          </p:nvGrpSpPr>
          <p:grpSpPr>
            <a:xfrm>
              <a:off x="-142908" y="4033862"/>
              <a:ext cx="9501254" cy="3109914"/>
              <a:chOff x="-142908" y="4033862"/>
              <a:chExt cx="9501254" cy="3109914"/>
            </a:xfrm>
          </p:grpSpPr>
          <p:pic>
            <p:nvPicPr>
              <p:cNvPr id="7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>
                <a:lum contrast="-30000"/>
              </a:blip>
              <a:srcRect/>
              <a:stretch>
                <a:fillRect/>
              </a:stretch>
            </p:blipFill>
            <p:spPr bwMode="auto">
              <a:xfrm>
                <a:off x="-142908" y="4105300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8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>
                <a:lum contrast="-30000"/>
              </a:blip>
              <a:srcRect/>
              <a:stretch>
                <a:fillRect/>
              </a:stretch>
            </p:blipFill>
            <p:spPr bwMode="auto">
              <a:xfrm flipH="1">
                <a:off x="4595846" y="4033862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12" name="Rectangle 11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14282" y="3000372"/>
            <a:ext cx="8929718" cy="3286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2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192114"/>
            <a:ext cx="9144000" cy="2308324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4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-142908" y="0"/>
            <a:ext cx="9501254" cy="7143776"/>
            <a:chOff x="-142908" y="0"/>
            <a:chExt cx="9501254" cy="7143776"/>
          </a:xfrm>
        </p:grpSpPr>
        <p:pic>
          <p:nvPicPr>
            <p:cNvPr id="1027" name="Picture 3" descr="C:\Users\USTAZ AIZI SAIDI\Pictures\5977733-lg.jpg"/>
            <p:cNvPicPr>
              <a:picLocks noChangeAspect="1" noChangeArrowheads="1"/>
            </p:cNvPicPr>
            <p:nvPr/>
          </p:nvPicPr>
          <p:blipFill>
            <a:blip r:embed="rId2">
              <a:lum contras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grpSp>
          <p:nvGrpSpPr>
            <p:cNvPr id="3" name="Group 8"/>
            <p:cNvGrpSpPr/>
            <p:nvPr/>
          </p:nvGrpSpPr>
          <p:grpSpPr>
            <a:xfrm>
              <a:off x="-142908" y="4033862"/>
              <a:ext cx="9501254" cy="3109914"/>
              <a:chOff x="-142908" y="4033862"/>
              <a:chExt cx="9501254" cy="3109914"/>
            </a:xfrm>
          </p:grpSpPr>
          <p:pic>
            <p:nvPicPr>
              <p:cNvPr id="7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>
                <a:lum contrast="-30000"/>
              </a:blip>
              <a:srcRect/>
              <a:stretch>
                <a:fillRect/>
              </a:stretch>
            </p:blipFill>
            <p:spPr bwMode="auto">
              <a:xfrm>
                <a:off x="-142908" y="4105300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8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>
                <a:lum contrast="-30000"/>
              </a:blip>
              <a:srcRect/>
              <a:stretch>
                <a:fillRect/>
              </a:stretch>
            </p:blipFill>
            <p:spPr bwMode="auto">
              <a:xfrm flipH="1">
                <a:off x="4595846" y="4033862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9" name="Rectangle 8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1246046"/>
            <a:ext cx="85534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وِالْمُؤْمِنِيْنَ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4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71518" y="3214686"/>
            <a:ext cx="8458200" cy="2776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152400" y="581046"/>
            <a:ext cx="88392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Shah Dan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152400" y="322263"/>
            <a:ext cx="88392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3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grpSp>
          <p:nvGrpSpPr>
            <p:cNvPr id="3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6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1" name="Picture 10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2" name="Picture 11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5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9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714348" y="33859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2910" y="1142984"/>
            <a:ext cx="8001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اللَّهُمَّ صَلِّ وَسَلِّمْ عَلَى سَيِّدِنَا مُحَمَّدٍ وَعَلَى آلِهِ وَأَصْحَابِهِ وَالتَّابِعِيْنَ،وَتَابِعِ التَّابِعِيْنَ لَهُمْ بِإِحْسَانٍ إِلَى يَوْمِ الدِّيْنِ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4039751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ar-SA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pengikut-pengikutnya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hingga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-142908" y="0"/>
            <a:ext cx="9501254" cy="7143776"/>
            <a:chOff x="-142908" y="0"/>
            <a:chExt cx="9501254" cy="7143776"/>
          </a:xfrm>
        </p:grpSpPr>
        <p:pic>
          <p:nvPicPr>
            <p:cNvPr id="1027" name="Picture 3" descr="C:\Users\USTAZ AIZI SAIDI\Pictures\5977733-lg.jpg"/>
            <p:cNvPicPr>
              <a:picLocks noChangeAspect="1" noChangeArrowheads="1"/>
            </p:cNvPicPr>
            <p:nvPr/>
          </p:nvPicPr>
          <p:blipFill>
            <a:blip r:embed="rId2">
              <a:lum contras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grpSp>
          <p:nvGrpSpPr>
            <p:cNvPr id="3" name="Group 8"/>
            <p:cNvGrpSpPr/>
            <p:nvPr/>
          </p:nvGrpSpPr>
          <p:grpSpPr>
            <a:xfrm>
              <a:off x="-142908" y="4033862"/>
              <a:ext cx="9501254" cy="3109914"/>
              <a:chOff x="-142908" y="4033862"/>
              <a:chExt cx="9501254" cy="3109914"/>
            </a:xfrm>
          </p:grpSpPr>
          <p:pic>
            <p:nvPicPr>
              <p:cNvPr id="7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>
                <a:lum contrast="-30000"/>
              </a:blip>
              <a:srcRect/>
              <a:stretch>
                <a:fillRect/>
              </a:stretch>
            </p:blipFill>
            <p:spPr bwMode="auto">
              <a:xfrm>
                <a:off x="-142908" y="4105300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8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>
                <a:lum contrast="-30000"/>
              </a:blip>
              <a:srcRect/>
              <a:stretch>
                <a:fillRect/>
              </a:stretch>
            </p:blipFill>
            <p:spPr bwMode="auto">
              <a:xfrm flipH="1">
                <a:off x="4595846" y="4033862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9" name="Text Box 60"/>
          <p:cNvSpPr txBox="1">
            <a:spLocks noChangeArrowheads="1"/>
          </p:cNvSpPr>
          <p:nvPr/>
        </p:nvSpPr>
        <p:spPr bwMode="auto">
          <a:xfrm>
            <a:off x="285753" y="1071546"/>
            <a:ext cx="842965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Islam.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agama.Hancurkanlah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agama.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-142908" y="0"/>
            <a:ext cx="9501254" cy="7143776"/>
            <a:chOff x="-142908" y="0"/>
            <a:chExt cx="9501254" cy="7143776"/>
          </a:xfrm>
        </p:grpSpPr>
        <p:pic>
          <p:nvPicPr>
            <p:cNvPr id="1027" name="Picture 3" descr="C:\Users\USTAZ AIZI SAIDI\Pictures\5977733-lg.jpg"/>
            <p:cNvPicPr>
              <a:picLocks noChangeAspect="1" noChangeArrowheads="1"/>
            </p:cNvPicPr>
            <p:nvPr/>
          </p:nvPicPr>
          <p:blipFill>
            <a:blip r:embed="rId2">
              <a:lum contras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grpSp>
          <p:nvGrpSpPr>
            <p:cNvPr id="3" name="Group 8"/>
            <p:cNvGrpSpPr/>
            <p:nvPr/>
          </p:nvGrpSpPr>
          <p:grpSpPr>
            <a:xfrm>
              <a:off x="-142908" y="4033862"/>
              <a:ext cx="9501254" cy="3109914"/>
              <a:chOff x="-142908" y="4033862"/>
              <a:chExt cx="9501254" cy="3109914"/>
            </a:xfrm>
          </p:grpSpPr>
          <p:pic>
            <p:nvPicPr>
              <p:cNvPr id="7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>
                <a:lum contrast="-30000"/>
              </a:blip>
              <a:srcRect/>
              <a:stretch>
                <a:fillRect/>
              </a:stretch>
            </p:blipFill>
            <p:spPr bwMode="auto">
              <a:xfrm>
                <a:off x="-142908" y="4105300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8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>
                <a:lum contrast="-30000"/>
              </a:blip>
              <a:srcRect/>
              <a:stretch>
                <a:fillRect/>
              </a:stretch>
            </p:blipFill>
            <p:spPr bwMode="auto">
              <a:xfrm flipH="1">
                <a:off x="4595846" y="4033862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9" name="Rectangle 8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0" name="Text Box 60"/>
          <p:cNvSpPr txBox="1">
            <a:spLocks noChangeArrowheads="1"/>
          </p:cNvSpPr>
          <p:nvPr/>
        </p:nvSpPr>
        <p:spPr bwMode="auto">
          <a:xfrm>
            <a:off x="285753" y="1233336"/>
            <a:ext cx="857252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Dosa-dosa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Saudara-saudara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Terdahulu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Janganlah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Biarkan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Kedengkian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Terhadap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Beriman.Sesungguhnya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Penyantun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Penyayang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-142908" y="0"/>
            <a:ext cx="9501254" cy="7143776"/>
            <a:chOff x="-142908" y="0"/>
            <a:chExt cx="9501254" cy="7143776"/>
          </a:xfrm>
        </p:grpSpPr>
        <p:pic>
          <p:nvPicPr>
            <p:cNvPr id="1027" name="Picture 3" descr="C:\Users\USTAZ AIZI SAIDI\Pictures\5977733-lg.jpg"/>
            <p:cNvPicPr>
              <a:picLocks noChangeAspect="1" noChangeArrowheads="1"/>
            </p:cNvPicPr>
            <p:nvPr/>
          </p:nvPicPr>
          <p:blipFill>
            <a:blip r:embed="rId2">
              <a:lum contras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grpSp>
          <p:nvGrpSpPr>
            <p:cNvPr id="3" name="Group 8"/>
            <p:cNvGrpSpPr/>
            <p:nvPr/>
          </p:nvGrpSpPr>
          <p:grpSpPr>
            <a:xfrm>
              <a:off x="-142908" y="4033862"/>
              <a:ext cx="9501254" cy="3109914"/>
              <a:chOff x="-142908" y="4033862"/>
              <a:chExt cx="9501254" cy="3109914"/>
            </a:xfrm>
          </p:grpSpPr>
          <p:pic>
            <p:nvPicPr>
              <p:cNvPr id="7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>
                <a:lum contrast="-30000"/>
              </a:blip>
              <a:srcRect/>
              <a:stretch>
                <a:fillRect/>
              </a:stretch>
            </p:blipFill>
            <p:spPr bwMode="auto">
              <a:xfrm>
                <a:off x="-142908" y="4105300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8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>
                <a:lum contrast="-30000"/>
              </a:blip>
              <a:srcRect/>
              <a:stretch>
                <a:fillRect/>
              </a:stretch>
            </p:blipFill>
            <p:spPr bwMode="auto">
              <a:xfrm flipH="1">
                <a:off x="4595846" y="4033862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9" name="Rectangle 8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0" name="Text Box 60"/>
          <p:cNvSpPr txBox="1">
            <a:spLocks noChangeArrowheads="1"/>
          </p:cNvSpPr>
          <p:nvPr/>
        </p:nvSpPr>
        <p:spPr bwMode="auto">
          <a:xfrm>
            <a:off x="214283" y="1115874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DHIRAH\Pictures\masjid ind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4282" y="1762205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156" y="514336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NADHIRAH\Pictures\masjid ind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5756" y="714356"/>
            <a:ext cx="8915400" cy="571504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Agung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Atas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Pohonlah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Lebih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Besar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Faedah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Kesannya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Dan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Allah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Mengetahui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Apa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Kerjakan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7223" y="642918"/>
            <a:ext cx="9501223" cy="6715148"/>
            <a:chOff x="-357223" y="642918"/>
            <a:chExt cx="9501223" cy="6715148"/>
          </a:xfrm>
        </p:grpSpPr>
        <p:pic>
          <p:nvPicPr>
            <p:cNvPr id="1026" name="Picture 2" descr="http://soleh.net/wp-content/uploads/2008/11/bersuci.jpg"/>
            <p:cNvPicPr>
              <a:picLocks noChangeAspect="1" noChangeArrowheads="1"/>
            </p:cNvPicPr>
            <p:nvPr/>
          </p:nvPicPr>
          <p:blipFill>
            <a:blip r:embed="rId3">
              <a:lum contrast="-20000"/>
            </a:blip>
            <a:srcRect/>
            <a:stretch>
              <a:fillRect/>
            </a:stretch>
          </p:blipFill>
          <p:spPr bwMode="auto">
            <a:xfrm>
              <a:off x="6000760" y="4500570"/>
              <a:ext cx="3143240" cy="2571744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pic>
          <p:nvPicPr>
            <p:cNvPr id="1028" name="Picture 4" descr="http://muhtarsuhaili.files.wordpress.com/2009/09/solat-tarawih-berjamaah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-357223" y="642918"/>
              <a:ext cx="7286676" cy="6715148"/>
            </a:xfrm>
            <a:prstGeom prst="rect">
              <a:avLst/>
            </a:prstGeom>
            <a:noFill/>
            <a:effectLst>
              <a:softEdge rad="635000"/>
            </a:effectLst>
          </p:spPr>
        </p:pic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876" y="4214818"/>
            <a:ext cx="8929718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betulkan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anda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termasuk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kesempurnaan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solat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GB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00042"/>
            <a:ext cx="9144000" cy="1285860"/>
          </a:xfrm>
          <a:prstGeom prst="roundRect">
            <a:avLst/>
          </a:prstGeom>
          <a:solidFill>
            <a:srgbClr val="0066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أقيموا الصلاة..........</a:t>
            </a:r>
          </a:p>
          <a:p>
            <a:pPr algn="ctr"/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Dirikanlah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solat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……..</a:t>
            </a:r>
            <a:endParaRPr lang="ms-MY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grpSp>
          <p:nvGrpSpPr>
            <p:cNvPr id="3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6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1" name="Picture 10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2" name="Picture 11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5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9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714348" y="201019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844" y="1214422"/>
            <a:ext cx="892423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فَيَا عِبَادَ اللهِ،اتَّقُوْا الله،</a:t>
            </a:r>
            <a:endParaRPr lang="en-US" sz="54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 rtl="1"/>
            <a:r>
              <a:rPr lang="ar-SA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أُوْصِيْكُمْ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ونفسي بِتَقْوَى اللهِ، فَقَدْ فَازَ الْمُتَّقُوْنَ.</a:t>
            </a:r>
            <a:endParaRPr lang="ms-MY" sz="54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3214686"/>
            <a:ext cx="8501122" cy="3046988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wasiatkan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diriku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grpSp>
          <p:nvGrpSpPr>
            <p:cNvPr id="3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6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1" name="Picture 10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2" name="Picture 11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5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9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42910" y="142852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0" name="Snip Single Corner Rectangle 19"/>
          <p:cNvSpPr/>
          <p:nvPr/>
        </p:nvSpPr>
        <p:spPr>
          <a:xfrm>
            <a:off x="1142976" y="3214686"/>
            <a:ext cx="5786478" cy="1285884"/>
          </a:xfrm>
          <a:prstGeom prst="snip1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Nilai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Taqwa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Paling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Tinggi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Di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Sisi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</a:t>
            </a:r>
            <a:endParaRPr lang="ms-MY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5" name="Flowchart: Punched Tape 24"/>
          <p:cNvSpPr/>
          <p:nvPr/>
        </p:nvSpPr>
        <p:spPr>
          <a:xfrm>
            <a:off x="1428728" y="4714884"/>
            <a:ext cx="5857916" cy="1857388"/>
          </a:xfrm>
          <a:prstGeom prst="flowChartPunchedTap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Moga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Bahagia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</a:p>
          <a:p>
            <a:pPr algn="ctr"/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endParaRPr lang="ms-MY" sz="36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Curved Right Arrow 16"/>
          <p:cNvSpPr/>
          <p:nvPr/>
        </p:nvSpPr>
        <p:spPr>
          <a:xfrm rot="818211" flipH="1">
            <a:off x="6970577" y="2161435"/>
            <a:ext cx="1785950" cy="3500462"/>
          </a:xfrm>
          <a:prstGeom prst="curvedRightArrow">
            <a:avLst/>
          </a:prstGeom>
          <a:solidFill>
            <a:srgbClr val="00FF00"/>
          </a:soli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ln>
                <a:solidFill>
                  <a:srgbClr val="00FF00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9" name="Curved Right Arrow 18"/>
          <p:cNvSpPr/>
          <p:nvPr/>
        </p:nvSpPr>
        <p:spPr>
          <a:xfrm rot="361948">
            <a:off x="146171" y="2072748"/>
            <a:ext cx="1500198" cy="2282717"/>
          </a:xfrm>
          <a:prstGeom prst="curvedRightArrow">
            <a:avLst/>
          </a:prstGeom>
          <a:solidFill>
            <a:srgbClr val="00FF00"/>
          </a:soli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ln>
                <a:solidFill>
                  <a:srgbClr val="00FF00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8" name="Snip Same Side Corner Rectangle 17"/>
          <p:cNvSpPr/>
          <p:nvPr/>
        </p:nvSpPr>
        <p:spPr>
          <a:xfrm>
            <a:off x="928662" y="1285860"/>
            <a:ext cx="6643734" cy="1500198"/>
          </a:xfrm>
          <a:prstGeom prst="snip2SameRect">
            <a:avLst/>
          </a:prstGeom>
          <a:solidFill>
            <a:srgbClr val="0000FF"/>
          </a:soli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Bertaqwalah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Sebenar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17" grpId="0" animBg="1"/>
      <p:bldP spid="19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grpSp>
          <p:nvGrpSpPr>
            <p:cNvPr id="3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6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1" name="Picture 10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2" name="Picture 11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5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9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28596" y="214290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Tuntutan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SYUKUR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Setiap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Muslim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71472" y="1285860"/>
            <a:ext cx="8001056" cy="1071570"/>
          </a:xfrm>
          <a:prstGeom prst="round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Banyak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Allah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Terhitung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2976" y="4786322"/>
            <a:ext cx="6786610" cy="1357322"/>
          </a:xfrm>
          <a:prstGeom prst="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Teguh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ms-MY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Down Arrow Callout 19"/>
          <p:cNvSpPr/>
          <p:nvPr/>
        </p:nvSpPr>
        <p:spPr>
          <a:xfrm>
            <a:off x="1071538" y="2857496"/>
            <a:ext cx="6929486" cy="2000264"/>
          </a:xfrm>
          <a:prstGeom prst="downArrowCallout">
            <a:avLst>
              <a:gd name="adj1" fmla="val 26854"/>
              <a:gd name="adj2" fmla="val 125108"/>
              <a:gd name="adj3" fmla="val 25000"/>
              <a:gd name="adj4" fmla="val 64977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WAJIB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Bersyukur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ms-MY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-450314" y="-418508"/>
            <a:ext cx="9951536" cy="7490846"/>
            <a:chOff x="-450314" y="-418508"/>
            <a:chExt cx="9951536" cy="7490846"/>
          </a:xfrm>
        </p:grpSpPr>
        <p:grpSp>
          <p:nvGrpSpPr>
            <p:cNvPr id="3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6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1" name="Picture 10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2" name="Picture 11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5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9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381000" y="0"/>
            <a:ext cx="822960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Tajuk Khutbah Hari ini ……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17474" y="2252203"/>
            <a:ext cx="6718300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28596" y="3234168"/>
            <a:ext cx="8215370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KONSEP </a:t>
            </a:r>
          </a:p>
          <a:p>
            <a:pPr algn="ctr">
              <a:defRPr/>
            </a:pPr>
            <a:r>
              <a:rPr lang="en-US" sz="66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SYUKUR DALAM ISLAM</a:t>
            </a:r>
            <a:endParaRPr lang="ms-MY" sz="6600" b="1" dirty="0">
              <a:ln w="1143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-450314" y="-416520"/>
            <a:ext cx="9951536" cy="7490846"/>
            <a:chOff x="-450314" y="-418508"/>
            <a:chExt cx="9951536" cy="7490846"/>
          </a:xfrm>
        </p:grpSpPr>
        <p:grpSp>
          <p:nvGrpSpPr>
            <p:cNvPr id="3" name="Group 4"/>
            <p:cNvGrpSpPr/>
            <p:nvPr/>
          </p:nvGrpSpPr>
          <p:grpSpPr>
            <a:xfrm>
              <a:off x="-450314" y="-418508"/>
              <a:ext cx="9951536" cy="7490846"/>
              <a:chOff x="-450314" y="-418508"/>
              <a:chExt cx="9951536" cy="7490846"/>
            </a:xfrm>
          </p:grpSpPr>
          <p:pic>
            <p:nvPicPr>
              <p:cNvPr id="6" name="Picture 2" descr="http://3.bp.blogspot.com/_wGCq5-udNl8/SaCYlIbYkuI/AAAAAAAAC74/2K3HXtmKvmc/s400/neraka.bmp"/>
              <p:cNvPicPr>
                <a:picLocks noChangeAspect="1" noChangeArrowheads="1"/>
              </p:cNvPicPr>
              <p:nvPr/>
            </p:nvPicPr>
            <p:blipFill>
              <a:blip r:embed="rId2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9"/>
              <p:cNvGrpSpPr/>
              <p:nvPr/>
            </p:nvGrpSpPr>
            <p:grpSpPr>
              <a:xfrm>
                <a:off x="-450314" y="-418508"/>
                <a:ext cx="7379768" cy="6276400"/>
                <a:chOff x="-450314" y="-418508"/>
                <a:chExt cx="5219578" cy="6276400"/>
              </a:xfrm>
            </p:grpSpPr>
            <p:pic>
              <p:nvPicPr>
                <p:cNvPr id="11" name="Picture 10" descr="http://lh3.ggpht.com/_sGoCTTQN-nU/Sym1chSz--I/AAAAAAAAArg/rafxGMPyt0c/s800/islam_wallpaper02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9756"/>
                <a:stretch>
                  <a:fillRect/>
                </a:stretch>
              </p:blipFill>
              <p:spPr bwMode="auto">
                <a:xfrm>
                  <a:off x="-450314" y="-418508"/>
                  <a:ext cx="5219578" cy="371477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2" name="Picture 11" descr="http://msmwestmidlands.files.wordpress.com/2010/01/muslim-praying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643050"/>
                  <a:ext cx="4429125" cy="4214842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  <p:grpSp>
            <p:nvGrpSpPr>
              <p:cNvPr id="5" name="Group 10"/>
              <p:cNvGrpSpPr/>
              <p:nvPr/>
            </p:nvGrpSpPr>
            <p:grpSpPr>
              <a:xfrm>
                <a:off x="3000364" y="928670"/>
                <a:ext cx="6500858" cy="6143668"/>
                <a:chOff x="3000364" y="214338"/>
                <a:chExt cx="6500858" cy="6858000"/>
              </a:xfrm>
            </p:grpSpPr>
            <p:pic>
              <p:nvPicPr>
                <p:cNvPr id="9" name="Picture 6" descr="http://comps.fotosearch.com/comp/BDX/BDX106/islam-emblem_~bxp25655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30000" contrast="20000"/>
                </a:blip>
                <a:srcRect b="6249"/>
                <a:stretch>
                  <a:fillRect/>
                </a:stretch>
              </p:blipFill>
              <p:spPr bwMode="auto">
                <a:xfrm>
                  <a:off x="5000660" y="214338"/>
                  <a:ext cx="4500562" cy="6858000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" name="Picture 8" descr="http://1.bp.blogspot.com/_7LRRAnobHq0/SdqXidiPjNI/AAAAAAAAC7w/jRAtPow096Q/s400/calon-doa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b="24440"/>
                <a:stretch>
                  <a:fillRect/>
                </a:stretch>
              </p:blipFill>
              <p:spPr bwMode="auto">
                <a:xfrm flipH="1">
                  <a:off x="3000364" y="3500414"/>
                  <a:ext cx="5500726" cy="3357586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142844" y="71414"/>
              <a:ext cx="8858312" cy="928694"/>
            </a:xfrm>
            <a:prstGeom prst="rect">
              <a:avLst/>
            </a:prstGeom>
            <a:solidFill>
              <a:srgbClr val="A500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42910" y="262574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Pendahuluan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85720" y="1142984"/>
            <a:ext cx="1500198" cy="5715016"/>
          </a:xfrm>
          <a:prstGeom prst="rightArrow">
            <a:avLst>
              <a:gd name="adj1" fmla="val 85241"/>
              <a:gd name="adj2" fmla="val 50771"/>
            </a:avLst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5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SYUKUR</a:t>
            </a:r>
            <a:endParaRPr lang="ms-MY" sz="5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5918" y="4714884"/>
            <a:ext cx="6858048" cy="1571636"/>
          </a:xfrm>
          <a:prstGeom prst="rect">
            <a:avLst/>
          </a:prstGeom>
          <a:gradFill flip="none" rotWithShape="1">
            <a:gsLst>
              <a:gs pos="0">
                <a:srgbClr val="6600CC">
                  <a:shade val="30000"/>
                  <a:satMod val="115000"/>
                </a:srgbClr>
              </a:gs>
              <a:gs pos="50000">
                <a:srgbClr val="6600CC">
                  <a:shade val="67500"/>
                  <a:satMod val="115000"/>
                </a:srgbClr>
              </a:gs>
              <a:gs pos="100000">
                <a:srgbClr val="6600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Ertinya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Laksana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ketaatan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Allah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kearah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kebajikan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maksiat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8" name="Curved Down Arrow 17"/>
          <p:cNvSpPr/>
          <p:nvPr/>
        </p:nvSpPr>
        <p:spPr>
          <a:xfrm rot="4128091">
            <a:off x="6909993" y="3046774"/>
            <a:ext cx="2714644" cy="1357322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71604" y="1428736"/>
            <a:ext cx="7358114" cy="1785950"/>
          </a:xfrm>
          <a:prstGeom prst="rect">
            <a:avLst/>
          </a:prstGeom>
          <a:solidFill>
            <a:srgbClr val="0000FF"/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Seseorang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mengguna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maksiat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         .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Menurut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Imam Al-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Junaid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1550</Words>
  <Application>Microsoft Office PowerPoint</Application>
  <PresentationFormat>On-screen Show (4:3)</PresentationFormat>
  <Paragraphs>201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USTAZ AIZI SAIDI</dc:creator>
  <cp:lastModifiedBy> </cp:lastModifiedBy>
  <cp:revision>101</cp:revision>
  <dcterms:created xsi:type="dcterms:W3CDTF">2010-02-09T10:33:05Z</dcterms:created>
  <dcterms:modified xsi:type="dcterms:W3CDTF">2010-02-11T07:03:42Z</dcterms:modified>
</cp:coreProperties>
</file>